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01" r:id="rId3"/>
    <p:sldId id="257" r:id="rId4"/>
    <p:sldId id="258" r:id="rId5"/>
    <p:sldId id="259" r:id="rId6"/>
    <p:sldId id="260" r:id="rId7"/>
    <p:sldId id="261" r:id="rId8"/>
    <p:sldId id="409" r:id="rId9"/>
    <p:sldId id="262" r:id="rId10"/>
    <p:sldId id="263" r:id="rId11"/>
    <p:sldId id="264" r:id="rId12"/>
    <p:sldId id="402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403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404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405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406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407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408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68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9D80-9DA1-433F-9BBC-F3C002E8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C4441-CEB9-44AB-8B5D-2D3484DA8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1F20D-1A06-4465-85EA-3D655121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53FD-5A12-465C-A9A8-9F0390546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CD164-EEC1-467E-850F-A6DD9378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77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F0A6-7A40-4D59-8023-59BF8C1A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A34CA-AA58-4986-8B10-E6DB608CD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E249-AB90-44CB-A6CA-17F8AC66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D8380-8CA2-4B12-8590-1CC64D41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EB5D0-AA1D-4110-BAC0-0AFA5EB7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1B642B-46B7-4904-82D5-1A1FB6D10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DB315-6437-4654-8AB2-2C694075C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C7E6-4463-4503-AF6D-695AAB70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F54C8-EBFC-4EF9-A5ED-BAA1C2C1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D12D-4E1F-4DDA-8398-968BA4F2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5DF9-86D8-42D2-8A04-3720D50C6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D15A-AE50-4467-9140-0E2E172B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D9BD-F743-41A9-B0BF-81390FAB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BEEB0-DDB5-40A8-9A33-22E7CE4B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DD078-FFA2-4F08-AF0D-80F40328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6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A893-D6B3-4434-9F83-3D1B4592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D5EBC-DD4E-4CA0-9B6D-0DF3260C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80E4-8A7E-4741-8D20-B10848A1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B7F5-3302-4FB3-8D2E-F05E459B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42FAC-E679-44B6-912E-961CBA88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816C-C763-49FA-B992-2AF88247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F0ED-EA1F-433D-9DC8-B973524D4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8BA0-0140-4149-AB7A-DDE301C5C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B2853-5E49-4A2F-A153-E447ECA6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B996F-19BE-42E0-9FD1-9E33A768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F30-F59D-4D6A-986C-0E20D0E2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1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8FC2-CEDA-4C1D-BE17-FF82D126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DFEB-9FE1-4707-AB7F-9306D3C5B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17B44-C9A0-49A7-A744-92DFDD207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E3B29-1E38-410A-ACA8-801EF6F46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E2DE7-32FD-40AB-825D-16D600C0B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2E72AF-8484-47B0-AE68-343B340A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2CC6DC-D848-41E4-A55B-8D0A9C07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400C3-14E9-4313-8C69-706DCFB9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2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6321-463B-4AB8-8669-A780FB80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B6F20-8003-4CA6-A4E0-E0D87F6E9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26A24-B161-4099-9F80-F055C533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DA9E5-1A32-4BFA-AAA3-15E749DE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03375-D71F-4EFB-9B2B-46BEA0B7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ADC64-3146-4C0C-A96B-AB4C1D53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7DAEC-D1E7-4AEE-ADBB-2F188845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7518-0C88-4294-873F-8A9DA33C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018E8-33AE-46FE-BCDB-3DF657AD8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ED533-ED63-4A1C-A3BF-3F973A0FA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18CCE-F197-40D7-8D6E-8EE43B89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55835-8A18-4658-AC3E-898055B2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B763B-7370-458F-A6A5-1C24801C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62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8AA2-88D3-413B-8D0C-BE22A63C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6360E-8B70-410F-993E-94DB43187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4F5D-535A-44DF-A71B-49A11F3BE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0C98D-F0A8-4F2E-BC8B-F9208E6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F9483-B7C6-4657-8B2F-28336895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B155F-D548-4A0B-8EA2-C82475B3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8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9203A-24F5-4BE0-89B3-7E71F360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518E-C93B-476F-BFA9-AFADEC9D8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51A6-C98E-4327-96D7-1EB710718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77FB-CD0F-4E45-B300-F07937BD90E9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EBAD2-5960-4682-937A-2158C82C0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19D69-A09E-4302-B720-774FD9C20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B0A67-23FA-4743-814B-CC7602B1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45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274A-4EF0-4EEF-8805-9F3949880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7131E-79BD-45C7-AECF-F677954D0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Dpu Barman</a:t>
            </a:r>
          </a:p>
        </p:txBody>
      </p:sp>
    </p:spTree>
    <p:extLst>
      <p:ext uri="{BB962C8B-B14F-4D97-AF65-F5344CB8AC3E}">
        <p14:creationId xmlns:p14="http://schemas.microsoft.com/office/powerpoint/2010/main" val="172144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Web API (Hindi) - YouTube (1)">
            <a:extLst>
              <a:ext uri="{FF2B5EF4-FFF2-40B4-BE49-F238E27FC236}">
                <a16:creationId xmlns:a16="http://schemas.microsoft.com/office/drawing/2014/main" id="{20B9CAB7-3290-404A-B50A-6DFA520D2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717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6)">
            <a:extLst>
              <a:ext uri="{FF2B5EF4-FFF2-40B4-BE49-F238E27FC236}">
                <a16:creationId xmlns:a16="http://schemas.microsoft.com/office/drawing/2014/main" id="{2D0FDAF9-2416-4FAC-9FF7-DD579A819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71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7)">
            <a:extLst>
              <a:ext uri="{FF2B5EF4-FFF2-40B4-BE49-F238E27FC236}">
                <a16:creationId xmlns:a16="http://schemas.microsoft.com/office/drawing/2014/main" id="{B9A80B23-C04E-4339-AA6D-C1FD1EAA6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04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8)">
            <a:extLst>
              <a:ext uri="{FF2B5EF4-FFF2-40B4-BE49-F238E27FC236}">
                <a16:creationId xmlns:a16="http://schemas.microsoft.com/office/drawing/2014/main" id="{B2DA1545-9441-4AA0-8BDE-E34FA34953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36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9)">
            <a:extLst>
              <a:ext uri="{FF2B5EF4-FFF2-40B4-BE49-F238E27FC236}">
                <a16:creationId xmlns:a16="http://schemas.microsoft.com/office/drawing/2014/main" id="{20A6709C-4EEE-4C42-A626-57E495DD36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1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0)">
            <a:extLst>
              <a:ext uri="{FF2B5EF4-FFF2-40B4-BE49-F238E27FC236}">
                <a16:creationId xmlns:a16="http://schemas.microsoft.com/office/drawing/2014/main" id="{929CFEE2-96C5-4215-A3DF-9DA722AC81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29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1)">
            <a:extLst>
              <a:ext uri="{FF2B5EF4-FFF2-40B4-BE49-F238E27FC236}">
                <a16:creationId xmlns:a16="http://schemas.microsoft.com/office/drawing/2014/main" id="{DE35F25D-384E-4799-9D41-EAAE63CF34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49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2)">
            <a:extLst>
              <a:ext uri="{FF2B5EF4-FFF2-40B4-BE49-F238E27FC236}">
                <a16:creationId xmlns:a16="http://schemas.microsoft.com/office/drawing/2014/main" id="{9BF3643D-CAEA-41A4-AFE3-FC8F23A17E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65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3)">
            <a:extLst>
              <a:ext uri="{FF2B5EF4-FFF2-40B4-BE49-F238E27FC236}">
                <a16:creationId xmlns:a16="http://schemas.microsoft.com/office/drawing/2014/main" id="{99756A87-9AB5-4679-8818-A8CD1C4E52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23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4)">
            <a:extLst>
              <a:ext uri="{FF2B5EF4-FFF2-40B4-BE49-F238E27FC236}">
                <a16:creationId xmlns:a16="http://schemas.microsoft.com/office/drawing/2014/main" id="{CB2F30E1-6899-4871-9536-B84EE853C7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95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5)">
            <a:extLst>
              <a:ext uri="{FF2B5EF4-FFF2-40B4-BE49-F238E27FC236}">
                <a16:creationId xmlns:a16="http://schemas.microsoft.com/office/drawing/2014/main" id="{EF6B40B3-DD63-4EAE-BEFA-17D93DF14F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Web API (Hindi) - YouTube (2)">
            <a:extLst>
              <a:ext uri="{FF2B5EF4-FFF2-40B4-BE49-F238E27FC236}">
                <a16:creationId xmlns:a16="http://schemas.microsoft.com/office/drawing/2014/main" id="{0E86FD98-051A-4329-9640-276AB6EA2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498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6)">
            <a:extLst>
              <a:ext uri="{FF2B5EF4-FFF2-40B4-BE49-F238E27FC236}">
                <a16:creationId xmlns:a16="http://schemas.microsoft.com/office/drawing/2014/main" id="{F32F6316-3686-4943-85F4-1A3AFCE8AB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74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8)">
            <a:extLst>
              <a:ext uri="{FF2B5EF4-FFF2-40B4-BE49-F238E27FC236}">
                <a16:creationId xmlns:a16="http://schemas.microsoft.com/office/drawing/2014/main" id="{02DEE42B-68C4-49B1-AB45-03041B06F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13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9)">
            <a:extLst>
              <a:ext uri="{FF2B5EF4-FFF2-40B4-BE49-F238E27FC236}">
                <a16:creationId xmlns:a16="http://schemas.microsoft.com/office/drawing/2014/main" id="{70FBAC9B-AF3E-4E94-8532-A26414839F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274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0)">
            <a:extLst>
              <a:ext uri="{FF2B5EF4-FFF2-40B4-BE49-F238E27FC236}">
                <a16:creationId xmlns:a16="http://schemas.microsoft.com/office/drawing/2014/main" id="{7C6E2E0C-9C11-40A1-9906-E50D4A8DE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4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1)">
            <a:extLst>
              <a:ext uri="{FF2B5EF4-FFF2-40B4-BE49-F238E27FC236}">
                <a16:creationId xmlns:a16="http://schemas.microsoft.com/office/drawing/2014/main" id="{70A982CB-AA1C-495C-9A34-24B69B0B2E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64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2)">
            <a:extLst>
              <a:ext uri="{FF2B5EF4-FFF2-40B4-BE49-F238E27FC236}">
                <a16:creationId xmlns:a16="http://schemas.microsoft.com/office/drawing/2014/main" id="{E75D5877-870A-4AFD-8EDC-3A28B9D0A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239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3)">
            <a:extLst>
              <a:ext uri="{FF2B5EF4-FFF2-40B4-BE49-F238E27FC236}">
                <a16:creationId xmlns:a16="http://schemas.microsoft.com/office/drawing/2014/main" id="{8965C9B9-88CE-4A56-A578-47E490F53B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69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5)">
            <a:extLst>
              <a:ext uri="{FF2B5EF4-FFF2-40B4-BE49-F238E27FC236}">
                <a16:creationId xmlns:a16="http://schemas.microsoft.com/office/drawing/2014/main" id="{C0C34E0F-3CF2-4151-A568-8A858E071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67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6)">
            <a:extLst>
              <a:ext uri="{FF2B5EF4-FFF2-40B4-BE49-F238E27FC236}">
                <a16:creationId xmlns:a16="http://schemas.microsoft.com/office/drawing/2014/main" id="{C502E195-7547-4F7E-8308-E7AB3F5856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538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7)">
            <a:extLst>
              <a:ext uri="{FF2B5EF4-FFF2-40B4-BE49-F238E27FC236}">
                <a16:creationId xmlns:a16="http://schemas.microsoft.com/office/drawing/2014/main" id="{3ACFD416-5BDC-419C-AC68-BF0E188216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F13CBD-13DC-46A1-AB01-681B66557C89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REST and REST API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9872133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8)">
            <a:extLst>
              <a:ext uri="{FF2B5EF4-FFF2-40B4-BE49-F238E27FC236}">
                <a16:creationId xmlns:a16="http://schemas.microsoft.com/office/drawing/2014/main" id="{0AE607E9-08E1-4637-B714-35A637BD55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662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9)">
            <a:extLst>
              <a:ext uri="{FF2B5EF4-FFF2-40B4-BE49-F238E27FC236}">
                <a16:creationId xmlns:a16="http://schemas.microsoft.com/office/drawing/2014/main" id="{8E90B560-FD6A-4852-A7CA-0D4876FA18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732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0)">
            <a:extLst>
              <a:ext uri="{FF2B5EF4-FFF2-40B4-BE49-F238E27FC236}">
                <a16:creationId xmlns:a16="http://schemas.microsoft.com/office/drawing/2014/main" id="{A0FE5C06-79EF-449F-B547-A64754F03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692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1)">
            <a:extLst>
              <a:ext uri="{FF2B5EF4-FFF2-40B4-BE49-F238E27FC236}">
                <a16:creationId xmlns:a16="http://schemas.microsoft.com/office/drawing/2014/main" id="{7B1B4741-C165-49B5-88D9-E8B97F2A8D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07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2)">
            <a:extLst>
              <a:ext uri="{FF2B5EF4-FFF2-40B4-BE49-F238E27FC236}">
                <a16:creationId xmlns:a16="http://schemas.microsoft.com/office/drawing/2014/main" id="{4CD29B62-9F2E-4F25-9AD6-70810C3BA2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746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3)">
            <a:extLst>
              <a:ext uri="{FF2B5EF4-FFF2-40B4-BE49-F238E27FC236}">
                <a16:creationId xmlns:a16="http://schemas.microsoft.com/office/drawing/2014/main" id="{2C1CEB36-507C-4FD1-A890-7FC7CBDD3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135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4)">
            <a:extLst>
              <a:ext uri="{FF2B5EF4-FFF2-40B4-BE49-F238E27FC236}">
                <a16:creationId xmlns:a16="http://schemas.microsoft.com/office/drawing/2014/main" id="{53A2F080-50C6-492D-9E60-80A3CC7450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28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5)">
            <a:extLst>
              <a:ext uri="{FF2B5EF4-FFF2-40B4-BE49-F238E27FC236}">
                <a16:creationId xmlns:a16="http://schemas.microsoft.com/office/drawing/2014/main" id="{FDFEE662-B824-4C6D-AE51-C286A7919F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358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6)">
            <a:extLst>
              <a:ext uri="{FF2B5EF4-FFF2-40B4-BE49-F238E27FC236}">
                <a16:creationId xmlns:a16="http://schemas.microsoft.com/office/drawing/2014/main" id="{22F19A31-930F-49C4-B982-E323A19C40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F3B91D-C976-4292-9E25-A557A93F6465}"/>
              </a:ext>
            </a:extLst>
          </p:cNvPr>
          <p:cNvSpPr txBox="1"/>
          <p:nvPr/>
        </p:nvSpPr>
        <p:spPr>
          <a:xfrm>
            <a:off x="9185564" y="852055"/>
            <a:ext cx="141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CLASS BASED</a:t>
            </a:r>
          </a:p>
        </p:txBody>
      </p:sp>
    </p:spTree>
    <p:extLst>
      <p:ext uri="{BB962C8B-B14F-4D97-AF65-F5344CB8AC3E}">
        <p14:creationId xmlns:p14="http://schemas.microsoft.com/office/powerpoint/2010/main" val="23528961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7)">
            <a:extLst>
              <a:ext uri="{FF2B5EF4-FFF2-40B4-BE49-F238E27FC236}">
                <a16:creationId xmlns:a16="http://schemas.microsoft.com/office/drawing/2014/main" id="{98001471-81BC-4368-B29E-32D3ED1FF5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BC7496-BBDC-4BFF-BD47-67B8B59AD534}"/>
              </a:ext>
            </a:extLst>
          </p:cNvPr>
          <p:cNvSpPr txBox="1"/>
          <p:nvPr/>
        </p:nvSpPr>
        <p:spPr>
          <a:xfrm>
            <a:off x="6452754" y="2971800"/>
            <a:ext cx="457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ByPass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CSRF using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decoratior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converter in class</a:t>
            </a:r>
          </a:p>
        </p:txBody>
      </p:sp>
    </p:spTree>
    <p:extLst>
      <p:ext uri="{BB962C8B-B14F-4D97-AF65-F5344CB8AC3E}">
        <p14:creationId xmlns:p14="http://schemas.microsoft.com/office/powerpoint/2010/main" val="213795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">
            <a:extLst>
              <a:ext uri="{FF2B5EF4-FFF2-40B4-BE49-F238E27FC236}">
                <a16:creationId xmlns:a16="http://schemas.microsoft.com/office/drawing/2014/main" id="{9F6CE9F2-6F55-4782-8A5C-ABBB2C2DDC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162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8)">
            <a:extLst>
              <a:ext uri="{FF2B5EF4-FFF2-40B4-BE49-F238E27FC236}">
                <a16:creationId xmlns:a16="http://schemas.microsoft.com/office/drawing/2014/main" id="{FD09A4B1-E3F4-4DF0-9E23-6F79A39ADA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0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9)">
            <a:extLst>
              <a:ext uri="{FF2B5EF4-FFF2-40B4-BE49-F238E27FC236}">
                <a16:creationId xmlns:a16="http://schemas.microsoft.com/office/drawing/2014/main" id="{823B6EDA-555B-429B-B3F4-CE5584100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11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0)">
            <a:extLst>
              <a:ext uri="{FF2B5EF4-FFF2-40B4-BE49-F238E27FC236}">
                <a16:creationId xmlns:a16="http://schemas.microsoft.com/office/drawing/2014/main" id="{661BDEC7-B58B-4AE8-9B1D-CC08EA086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5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1)">
            <a:extLst>
              <a:ext uri="{FF2B5EF4-FFF2-40B4-BE49-F238E27FC236}">
                <a16:creationId xmlns:a16="http://schemas.microsoft.com/office/drawing/2014/main" id="{91376C01-2C1D-4C04-A947-9D1D8B0A86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94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2)">
            <a:extLst>
              <a:ext uri="{FF2B5EF4-FFF2-40B4-BE49-F238E27FC236}">
                <a16:creationId xmlns:a16="http://schemas.microsoft.com/office/drawing/2014/main" id="{3D7351C1-B908-4A2A-A51E-3A0B5F521E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82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3)">
            <a:extLst>
              <a:ext uri="{FF2B5EF4-FFF2-40B4-BE49-F238E27FC236}">
                <a16:creationId xmlns:a16="http://schemas.microsoft.com/office/drawing/2014/main" id="{D81C2AD5-C968-4993-8581-D2D2CB45D9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19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4)">
            <a:extLst>
              <a:ext uri="{FF2B5EF4-FFF2-40B4-BE49-F238E27FC236}">
                <a16:creationId xmlns:a16="http://schemas.microsoft.com/office/drawing/2014/main" id="{11D79E5C-DAB9-43D5-87F8-1A3DDE264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598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5)">
            <a:extLst>
              <a:ext uri="{FF2B5EF4-FFF2-40B4-BE49-F238E27FC236}">
                <a16:creationId xmlns:a16="http://schemas.microsoft.com/office/drawing/2014/main" id="{3B15147D-2312-4D64-9688-76D0AEB749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25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6)">
            <a:extLst>
              <a:ext uri="{FF2B5EF4-FFF2-40B4-BE49-F238E27FC236}">
                <a16:creationId xmlns:a16="http://schemas.microsoft.com/office/drawing/2014/main" id="{E3B73B5A-52BE-4788-9880-8C62850C0A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00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04FAB-7D69-45A0-82D0-EAC6876546EA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(1) Validation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834197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1)">
            <a:extLst>
              <a:ext uri="{FF2B5EF4-FFF2-40B4-BE49-F238E27FC236}">
                <a16:creationId xmlns:a16="http://schemas.microsoft.com/office/drawing/2014/main" id="{ADE1F4BF-7B02-4692-BCC6-7D76863BB6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010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">
            <a:extLst>
              <a:ext uri="{FF2B5EF4-FFF2-40B4-BE49-F238E27FC236}">
                <a16:creationId xmlns:a16="http://schemas.microsoft.com/office/drawing/2014/main" id="{CD4A5737-5D61-4239-A151-25E6A080B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79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1)">
            <a:extLst>
              <a:ext uri="{FF2B5EF4-FFF2-40B4-BE49-F238E27FC236}">
                <a16:creationId xmlns:a16="http://schemas.microsoft.com/office/drawing/2014/main" id="{A58672C5-1D43-41A3-A7AC-3C79D1149D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312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2)">
            <a:extLst>
              <a:ext uri="{FF2B5EF4-FFF2-40B4-BE49-F238E27FC236}">
                <a16:creationId xmlns:a16="http://schemas.microsoft.com/office/drawing/2014/main" id="{A1B3AF54-16B5-42AA-B73A-64CD39005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70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3)">
            <a:extLst>
              <a:ext uri="{FF2B5EF4-FFF2-40B4-BE49-F238E27FC236}">
                <a16:creationId xmlns:a16="http://schemas.microsoft.com/office/drawing/2014/main" id="{D7DC54A4-D797-4483-9F67-FFF4DC0C8F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49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4)">
            <a:extLst>
              <a:ext uri="{FF2B5EF4-FFF2-40B4-BE49-F238E27FC236}">
                <a16:creationId xmlns:a16="http://schemas.microsoft.com/office/drawing/2014/main" id="{A4083D88-8868-43AD-972B-9F7F93027C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1567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5)">
            <a:extLst>
              <a:ext uri="{FF2B5EF4-FFF2-40B4-BE49-F238E27FC236}">
                <a16:creationId xmlns:a16="http://schemas.microsoft.com/office/drawing/2014/main" id="{7CD453C1-5591-4E0B-B71C-E90DFA908F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07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6)">
            <a:extLst>
              <a:ext uri="{FF2B5EF4-FFF2-40B4-BE49-F238E27FC236}">
                <a16:creationId xmlns:a16="http://schemas.microsoft.com/office/drawing/2014/main" id="{CF6D5349-AF19-4FCF-AF24-2C6B1DDBBE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562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7)">
            <a:extLst>
              <a:ext uri="{FF2B5EF4-FFF2-40B4-BE49-F238E27FC236}">
                <a16:creationId xmlns:a16="http://schemas.microsoft.com/office/drawing/2014/main" id="{54510890-B660-4B55-95F4-96DD25D609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50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8)">
            <a:extLst>
              <a:ext uri="{FF2B5EF4-FFF2-40B4-BE49-F238E27FC236}">
                <a16:creationId xmlns:a16="http://schemas.microsoft.com/office/drawing/2014/main" id="{F0C68A91-602A-4745-9A92-D0A2AB92C8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165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9)">
            <a:extLst>
              <a:ext uri="{FF2B5EF4-FFF2-40B4-BE49-F238E27FC236}">
                <a16:creationId xmlns:a16="http://schemas.microsoft.com/office/drawing/2014/main" id="{45907360-56D8-4B2A-BA9F-9B00362DFB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1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2)">
            <a:extLst>
              <a:ext uri="{FF2B5EF4-FFF2-40B4-BE49-F238E27FC236}">
                <a16:creationId xmlns:a16="http://schemas.microsoft.com/office/drawing/2014/main" id="{362C0B4E-7AC7-4D71-92F5-1A8725531D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725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10)">
            <a:extLst>
              <a:ext uri="{FF2B5EF4-FFF2-40B4-BE49-F238E27FC236}">
                <a16:creationId xmlns:a16="http://schemas.microsoft.com/office/drawing/2014/main" id="{3CABB0A1-4DB8-4E26-9BC3-AB0D7E4156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885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11)">
            <a:extLst>
              <a:ext uri="{FF2B5EF4-FFF2-40B4-BE49-F238E27FC236}">
                <a16:creationId xmlns:a16="http://schemas.microsoft.com/office/drawing/2014/main" id="{8AFBB364-CD36-41BB-93E8-7865FEE844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571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12)">
            <a:extLst>
              <a:ext uri="{FF2B5EF4-FFF2-40B4-BE49-F238E27FC236}">
                <a16:creationId xmlns:a16="http://schemas.microsoft.com/office/drawing/2014/main" id="{53035C20-27E6-4188-AC71-9F171F564A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3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13)">
            <a:extLst>
              <a:ext uri="{FF2B5EF4-FFF2-40B4-BE49-F238E27FC236}">
                <a16:creationId xmlns:a16="http://schemas.microsoft.com/office/drawing/2014/main" id="{0C2D2AE9-C528-45A0-8CD4-C404A3053C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04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1) Validation in Django REST Framework (Hindi) - YouTube (14)">
            <a:extLst>
              <a:ext uri="{FF2B5EF4-FFF2-40B4-BE49-F238E27FC236}">
                <a16:creationId xmlns:a16="http://schemas.microsoft.com/office/drawing/2014/main" id="{88A2AEDB-179A-4936-85D4-5D9F8B4DC2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3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3)">
            <a:extLst>
              <a:ext uri="{FF2B5EF4-FFF2-40B4-BE49-F238E27FC236}">
                <a16:creationId xmlns:a16="http://schemas.microsoft.com/office/drawing/2014/main" id="{4EDB294D-E391-47BF-9559-85732565E2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4)">
            <a:extLst>
              <a:ext uri="{FF2B5EF4-FFF2-40B4-BE49-F238E27FC236}">
                <a16:creationId xmlns:a16="http://schemas.microsoft.com/office/drawing/2014/main" id="{2423071D-0670-43B6-9F9A-E7CCC64E12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6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5)">
            <a:extLst>
              <a:ext uri="{FF2B5EF4-FFF2-40B4-BE49-F238E27FC236}">
                <a16:creationId xmlns:a16="http://schemas.microsoft.com/office/drawing/2014/main" id="{2F546D9B-BDD0-4234-BC42-606D734BD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9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6)">
            <a:extLst>
              <a:ext uri="{FF2B5EF4-FFF2-40B4-BE49-F238E27FC236}">
                <a16:creationId xmlns:a16="http://schemas.microsoft.com/office/drawing/2014/main" id="{E5DABEF5-A5A2-4FF7-9C6A-C15FC1FBEF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1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0C2239-97AE-4BB1-AEDE-B82B6016BAE1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What is API (Hindi)</a:t>
            </a:r>
          </a:p>
        </p:txBody>
      </p:sp>
    </p:spTree>
    <p:extLst>
      <p:ext uri="{BB962C8B-B14F-4D97-AF65-F5344CB8AC3E}">
        <p14:creationId xmlns:p14="http://schemas.microsoft.com/office/powerpoint/2010/main" val="157070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7)">
            <a:extLst>
              <a:ext uri="{FF2B5EF4-FFF2-40B4-BE49-F238E27FC236}">
                <a16:creationId xmlns:a16="http://schemas.microsoft.com/office/drawing/2014/main" id="{42A70326-39E4-4356-BC71-F902FD512D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8)">
            <a:extLst>
              <a:ext uri="{FF2B5EF4-FFF2-40B4-BE49-F238E27FC236}">
                <a16:creationId xmlns:a16="http://schemas.microsoft.com/office/drawing/2014/main" id="{A80E05EF-F841-456F-BD1E-1FFB4C384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15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9)">
            <a:extLst>
              <a:ext uri="{FF2B5EF4-FFF2-40B4-BE49-F238E27FC236}">
                <a16:creationId xmlns:a16="http://schemas.microsoft.com/office/drawing/2014/main" id="{6AE9FFB0-BD41-4B7C-B641-CCCA1F3DF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58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10)">
            <a:extLst>
              <a:ext uri="{FF2B5EF4-FFF2-40B4-BE49-F238E27FC236}">
                <a16:creationId xmlns:a16="http://schemas.microsoft.com/office/drawing/2014/main" id="{80C98EA7-926C-4FAA-AA12-0025BAF72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2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REST and REST API (Hindi) - YouTube (11)">
            <a:extLst>
              <a:ext uri="{FF2B5EF4-FFF2-40B4-BE49-F238E27FC236}">
                <a16:creationId xmlns:a16="http://schemas.microsoft.com/office/drawing/2014/main" id="{FB0D797E-504F-447D-B555-C27DD507E5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5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07CA52-67F2-47F2-9BFB-E2556BEABF1A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Django Rest Framework and How to Install Uninstall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1905519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">
            <a:extLst>
              <a:ext uri="{FF2B5EF4-FFF2-40B4-BE49-F238E27FC236}">
                <a16:creationId xmlns:a16="http://schemas.microsoft.com/office/drawing/2014/main" id="{8F518212-6784-40DE-8FC8-6D7EB35C1A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16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 (1)">
            <a:extLst>
              <a:ext uri="{FF2B5EF4-FFF2-40B4-BE49-F238E27FC236}">
                <a16:creationId xmlns:a16="http://schemas.microsoft.com/office/drawing/2014/main" id="{6C5EC508-754C-459B-A7FC-D06050DF46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1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 (2)">
            <a:extLst>
              <a:ext uri="{FF2B5EF4-FFF2-40B4-BE49-F238E27FC236}">
                <a16:creationId xmlns:a16="http://schemas.microsoft.com/office/drawing/2014/main" id="{5641C684-91C7-4A92-8204-D630CD41ED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8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 (3)">
            <a:extLst>
              <a:ext uri="{FF2B5EF4-FFF2-40B4-BE49-F238E27FC236}">
                <a16:creationId xmlns:a16="http://schemas.microsoft.com/office/drawing/2014/main" id="{17E59AA0-DB29-4202-8CAF-2AFC7DD146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2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PI (Hindi) - YouTube">
            <a:extLst>
              <a:ext uri="{FF2B5EF4-FFF2-40B4-BE49-F238E27FC236}">
                <a16:creationId xmlns:a16="http://schemas.microsoft.com/office/drawing/2014/main" id="{A292C3D8-064E-4DEF-8B7B-3230952ED8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3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 (4)">
            <a:extLst>
              <a:ext uri="{FF2B5EF4-FFF2-40B4-BE49-F238E27FC236}">
                <a16:creationId xmlns:a16="http://schemas.microsoft.com/office/drawing/2014/main" id="{330D3C1C-426D-431E-83A1-A89E04CC5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55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 (5)">
            <a:extLst>
              <a:ext uri="{FF2B5EF4-FFF2-40B4-BE49-F238E27FC236}">
                <a16:creationId xmlns:a16="http://schemas.microsoft.com/office/drawing/2014/main" id="{133FD87C-C5FC-4308-8AEE-D0A60A3C21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5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jango Rest Framework and How to Install Uninstall Django Rest Framework (Hindi) - YouTube (6)">
            <a:extLst>
              <a:ext uri="{FF2B5EF4-FFF2-40B4-BE49-F238E27FC236}">
                <a16:creationId xmlns:a16="http://schemas.microsoft.com/office/drawing/2014/main" id="{6E031236-A888-49F0-8424-2BF2F8FA2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8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AEEDC6-8DDA-4435-A391-2B36181CFF5C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Serializer and </a:t>
            </a:r>
            <a:r>
              <a:rPr lang="en-US" dirty="0" err="1"/>
              <a:t>Serializertion</a:t>
            </a:r>
            <a:r>
              <a:rPr lang="en-US" dirty="0"/>
              <a:t>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3911757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">
            <a:extLst>
              <a:ext uri="{FF2B5EF4-FFF2-40B4-BE49-F238E27FC236}">
                <a16:creationId xmlns:a16="http://schemas.microsoft.com/office/drawing/2014/main" id="{5880002B-42CF-4DC5-B4DB-97BE6AB44B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0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)">
            <a:extLst>
              <a:ext uri="{FF2B5EF4-FFF2-40B4-BE49-F238E27FC236}">
                <a16:creationId xmlns:a16="http://schemas.microsoft.com/office/drawing/2014/main" id="{F6DE73E6-5BE5-4F54-9826-6305376660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6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)">
            <a:extLst>
              <a:ext uri="{FF2B5EF4-FFF2-40B4-BE49-F238E27FC236}">
                <a16:creationId xmlns:a16="http://schemas.microsoft.com/office/drawing/2014/main" id="{DCE577C0-E321-4E5E-9F3C-9476D9D539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3)">
            <a:extLst>
              <a:ext uri="{FF2B5EF4-FFF2-40B4-BE49-F238E27FC236}">
                <a16:creationId xmlns:a16="http://schemas.microsoft.com/office/drawing/2014/main" id="{144305BA-8C70-4A20-904F-66CCCDF8AB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3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4)">
            <a:extLst>
              <a:ext uri="{FF2B5EF4-FFF2-40B4-BE49-F238E27FC236}">
                <a16:creationId xmlns:a16="http://schemas.microsoft.com/office/drawing/2014/main" id="{46E8B4BD-D559-42DF-B000-90297E7B44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50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5)">
            <a:extLst>
              <a:ext uri="{FF2B5EF4-FFF2-40B4-BE49-F238E27FC236}">
                <a16:creationId xmlns:a16="http://schemas.microsoft.com/office/drawing/2014/main" id="{AB3290E9-621F-4763-884A-115FD6E25F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0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PI (Hindi) - YouTube (1)">
            <a:extLst>
              <a:ext uri="{FF2B5EF4-FFF2-40B4-BE49-F238E27FC236}">
                <a16:creationId xmlns:a16="http://schemas.microsoft.com/office/drawing/2014/main" id="{A4BCCAE1-9E69-487A-9E79-D8F58779C8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54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6)">
            <a:extLst>
              <a:ext uri="{FF2B5EF4-FFF2-40B4-BE49-F238E27FC236}">
                <a16:creationId xmlns:a16="http://schemas.microsoft.com/office/drawing/2014/main" id="{18B77EB8-AEE6-4E84-8461-1191DD46D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4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7)">
            <a:extLst>
              <a:ext uri="{FF2B5EF4-FFF2-40B4-BE49-F238E27FC236}">
                <a16:creationId xmlns:a16="http://schemas.microsoft.com/office/drawing/2014/main" id="{14F0F413-7944-4DA2-8344-0EA581DE49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6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8)">
            <a:extLst>
              <a:ext uri="{FF2B5EF4-FFF2-40B4-BE49-F238E27FC236}">
                <a16:creationId xmlns:a16="http://schemas.microsoft.com/office/drawing/2014/main" id="{48FC78DB-FB3A-4D2A-B814-E264F6CFB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26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9)">
            <a:extLst>
              <a:ext uri="{FF2B5EF4-FFF2-40B4-BE49-F238E27FC236}">
                <a16:creationId xmlns:a16="http://schemas.microsoft.com/office/drawing/2014/main" id="{330A1160-AAAF-4439-823A-F623B1C494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8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0)">
            <a:extLst>
              <a:ext uri="{FF2B5EF4-FFF2-40B4-BE49-F238E27FC236}">
                <a16:creationId xmlns:a16="http://schemas.microsoft.com/office/drawing/2014/main" id="{B41BDC02-00E4-437F-9F65-721B92A747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34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1)">
            <a:extLst>
              <a:ext uri="{FF2B5EF4-FFF2-40B4-BE49-F238E27FC236}">
                <a16:creationId xmlns:a16="http://schemas.microsoft.com/office/drawing/2014/main" id="{F2B1EE9C-6119-4B29-BA9C-A994B0D47B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0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2)">
            <a:extLst>
              <a:ext uri="{FF2B5EF4-FFF2-40B4-BE49-F238E27FC236}">
                <a16:creationId xmlns:a16="http://schemas.microsoft.com/office/drawing/2014/main" id="{EE6C3AD4-EEF4-4AEF-A5F4-94153CACA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6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3)">
            <a:extLst>
              <a:ext uri="{FF2B5EF4-FFF2-40B4-BE49-F238E27FC236}">
                <a16:creationId xmlns:a16="http://schemas.microsoft.com/office/drawing/2014/main" id="{A5771DF1-9441-4A03-86AA-3B23C6A7E4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4)">
            <a:extLst>
              <a:ext uri="{FF2B5EF4-FFF2-40B4-BE49-F238E27FC236}">
                <a16:creationId xmlns:a16="http://schemas.microsoft.com/office/drawing/2014/main" id="{91E76D4D-E894-4A85-A8B0-D3604219ED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29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5)">
            <a:extLst>
              <a:ext uri="{FF2B5EF4-FFF2-40B4-BE49-F238E27FC236}">
                <a16:creationId xmlns:a16="http://schemas.microsoft.com/office/drawing/2014/main" id="{C7126424-0AE1-4613-B9A4-A3019FECFC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2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PI (Hindi) - YouTube (2)">
            <a:extLst>
              <a:ext uri="{FF2B5EF4-FFF2-40B4-BE49-F238E27FC236}">
                <a16:creationId xmlns:a16="http://schemas.microsoft.com/office/drawing/2014/main" id="{4C140B99-5CFA-42C5-9411-E6207AC22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8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6)">
            <a:extLst>
              <a:ext uri="{FF2B5EF4-FFF2-40B4-BE49-F238E27FC236}">
                <a16:creationId xmlns:a16="http://schemas.microsoft.com/office/drawing/2014/main" id="{1C649B7E-0C34-4520-813A-8965700703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6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7)">
            <a:extLst>
              <a:ext uri="{FF2B5EF4-FFF2-40B4-BE49-F238E27FC236}">
                <a16:creationId xmlns:a16="http://schemas.microsoft.com/office/drawing/2014/main" id="{11DB0040-3926-4CE1-8B29-5F42906AAB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7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8)">
            <a:extLst>
              <a:ext uri="{FF2B5EF4-FFF2-40B4-BE49-F238E27FC236}">
                <a16:creationId xmlns:a16="http://schemas.microsoft.com/office/drawing/2014/main" id="{5EF293AF-BA17-4496-ADD7-752971796D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9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19)">
            <a:extLst>
              <a:ext uri="{FF2B5EF4-FFF2-40B4-BE49-F238E27FC236}">
                <a16:creationId xmlns:a16="http://schemas.microsoft.com/office/drawing/2014/main" id="{8DCE9514-549A-4945-88D5-3877DC6BDF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71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0)">
            <a:extLst>
              <a:ext uri="{FF2B5EF4-FFF2-40B4-BE49-F238E27FC236}">
                <a16:creationId xmlns:a16="http://schemas.microsoft.com/office/drawing/2014/main" id="{3279A18C-638B-450D-9E7E-F130510167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1)">
            <a:extLst>
              <a:ext uri="{FF2B5EF4-FFF2-40B4-BE49-F238E27FC236}">
                <a16:creationId xmlns:a16="http://schemas.microsoft.com/office/drawing/2014/main" id="{08EC81A9-DB68-418F-A5E9-A51045255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2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2)">
            <a:extLst>
              <a:ext uri="{FF2B5EF4-FFF2-40B4-BE49-F238E27FC236}">
                <a16:creationId xmlns:a16="http://schemas.microsoft.com/office/drawing/2014/main" id="{D670E7CD-28F7-4BB4-B0AF-23669C1685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8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3)">
            <a:extLst>
              <a:ext uri="{FF2B5EF4-FFF2-40B4-BE49-F238E27FC236}">
                <a16:creationId xmlns:a16="http://schemas.microsoft.com/office/drawing/2014/main" id="{BFDB9F94-3897-41FD-97C8-A5DD78A9B6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7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4)">
            <a:extLst>
              <a:ext uri="{FF2B5EF4-FFF2-40B4-BE49-F238E27FC236}">
                <a16:creationId xmlns:a16="http://schemas.microsoft.com/office/drawing/2014/main" id="{6C2494D6-5EF6-49E4-8F6F-2C36E90BBC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59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5)">
            <a:extLst>
              <a:ext uri="{FF2B5EF4-FFF2-40B4-BE49-F238E27FC236}">
                <a16:creationId xmlns:a16="http://schemas.microsoft.com/office/drawing/2014/main" id="{80EC3211-6482-433D-B6C9-0261379CA3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PI (Hindi) - YouTube (3)">
            <a:extLst>
              <a:ext uri="{FF2B5EF4-FFF2-40B4-BE49-F238E27FC236}">
                <a16:creationId xmlns:a16="http://schemas.microsoft.com/office/drawing/2014/main" id="{A17BC201-7566-480B-8C08-9DADD71A9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8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and Serializertion in Django REST Framework (Hindi) - YouTube (26)">
            <a:extLst>
              <a:ext uri="{FF2B5EF4-FFF2-40B4-BE49-F238E27FC236}">
                <a16:creationId xmlns:a16="http://schemas.microsoft.com/office/drawing/2014/main" id="{8471B797-CEA1-4BE9-B04C-EF2E5BEE7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1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113DC0-E937-463F-9195-48A4F64E16FD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Serializer Fields and Core Arguments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797594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">
            <a:extLst>
              <a:ext uri="{FF2B5EF4-FFF2-40B4-BE49-F238E27FC236}">
                <a16:creationId xmlns:a16="http://schemas.microsoft.com/office/drawing/2014/main" id="{6205026B-58D8-49A9-82B3-66C77691E6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1)">
            <a:extLst>
              <a:ext uri="{FF2B5EF4-FFF2-40B4-BE49-F238E27FC236}">
                <a16:creationId xmlns:a16="http://schemas.microsoft.com/office/drawing/2014/main" id="{57634654-E23D-4BB4-8BA2-E80CEDE96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2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2)">
            <a:extLst>
              <a:ext uri="{FF2B5EF4-FFF2-40B4-BE49-F238E27FC236}">
                <a16:creationId xmlns:a16="http://schemas.microsoft.com/office/drawing/2014/main" id="{BF77DF9E-7B9C-4944-96B7-CBA2EB6E3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19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3)">
            <a:extLst>
              <a:ext uri="{FF2B5EF4-FFF2-40B4-BE49-F238E27FC236}">
                <a16:creationId xmlns:a16="http://schemas.microsoft.com/office/drawing/2014/main" id="{ACB1AC4B-D8FD-45FA-BE28-C40002E215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0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4)">
            <a:extLst>
              <a:ext uri="{FF2B5EF4-FFF2-40B4-BE49-F238E27FC236}">
                <a16:creationId xmlns:a16="http://schemas.microsoft.com/office/drawing/2014/main" id="{7EDD9F32-FF9A-4EEB-B6BB-AD525DA88C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70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5)">
            <a:extLst>
              <a:ext uri="{FF2B5EF4-FFF2-40B4-BE49-F238E27FC236}">
                <a16:creationId xmlns:a16="http://schemas.microsoft.com/office/drawing/2014/main" id="{6BFAC786-4598-47A8-B05F-8266620A0A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50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6)">
            <a:extLst>
              <a:ext uri="{FF2B5EF4-FFF2-40B4-BE49-F238E27FC236}">
                <a16:creationId xmlns:a16="http://schemas.microsoft.com/office/drawing/2014/main" id="{BBAEE9FB-C9BE-4B29-A340-061EB8497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88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7)">
            <a:extLst>
              <a:ext uri="{FF2B5EF4-FFF2-40B4-BE49-F238E27FC236}">
                <a16:creationId xmlns:a16="http://schemas.microsoft.com/office/drawing/2014/main" id="{76903553-BDC4-4E00-9520-9E3F97CD0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9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API (Hindi) - YouTube (4)">
            <a:extLst>
              <a:ext uri="{FF2B5EF4-FFF2-40B4-BE49-F238E27FC236}">
                <a16:creationId xmlns:a16="http://schemas.microsoft.com/office/drawing/2014/main" id="{A70344A1-6418-4DF2-B51A-7FFB695A2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68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8)">
            <a:extLst>
              <a:ext uri="{FF2B5EF4-FFF2-40B4-BE49-F238E27FC236}">
                <a16:creationId xmlns:a16="http://schemas.microsoft.com/office/drawing/2014/main" id="{8D858C6E-6AAD-4FEE-93D7-32DFB9D5BE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48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9)">
            <a:extLst>
              <a:ext uri="{FF2B5EF4-FFF2-40B4-BE49-F238E27FC236}">
                <a16:creationId xmlns:a16="http://schemas.microsoft.com/office/drawing/2014/main" id="{40135BFD-1B38-4D06-8E7F-DD3CE91F21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4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10)">
            <a:extLst>
              <a:ext uri="{FF2B5EF4-FFF2-40B4-BE49-F238E27FC236}">
                <a16:creationId xmlns:a16="http://schemas.microsoft.com/office/drawing/2014/main" id="{261D0FC6-F7EC-47E7-B6B1-D902049478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7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11)">
            <a:extLst>
              <a:ext uri="{FF2B5EF4-FFF2-40B4-BE49-F238E27FC236}">
                <a16:creationId xmlns:a16="http://schemas.microsoft.com/office/drawing/2014/main" id="{4C30F102-BF7C-4884-BC9E-567119891C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31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12)">
            <a:extLst>
              <a:ext uri="{FF2B5EF4-FFF2-40B4-BE49-F238E27FC236}">
                <a16:creationId xmlns:a16="http://schemas.microsoft.com/office/drawing/2014/main" id="{D77F98DD-8386-4EB0-9D71-2096EAAF67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ializer Fields and Core Arguments in Django REST Framework (Hindi) - YouTube (13)">
            <a:extLst>
              <a:ext uri="{FF2B5EF4-FFF2-40B4-BE49-F238E27FC236}">
                <a16:creationId xmlns:a16="http://schemas.microsoft.com/office/drawing/2014/main" id="{2E7E0ADF-0AEF-4DDD-B5D7-A3EF464C53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6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3A3B57-1C57-4320-9C45-4CBE43DED46F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DeSerialization</a:t>
            </a:r>
            <a:r>
              <a:rPr lang="en-US" dirty="0"/>
              <a:t> and Insert Data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906197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">
            <a:extLst>
              <a:ext uri="{FF2B5EF4-FFF2-40B4-BE49-F238E27FC236}">
                <a16:creationId xmlns:a16="http://schemas.microsoft.com/office/drawing/2014/main" id="{87014250-0797-4658-8B23-60931C82A2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0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)">
            <a:extLst>
              <a:ext uri="{FF2B5EF4-FFF2-40B4-BE49-F238E27FC236}">
                <a16:creationId xmlns:a16="http://schemas.microsoft.com/office/drawing/2014/main" id="{9C9EEB40-7D2E-4DFA-A2AA-591AEAEACE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04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2)">
            <a:extLst>
              <a:ext uri="{FF2B5EF4-FFF2-40B4-BE49-F238E27FC236}">
                <a16:creationId xmlns:a16="http://schemas.microsoft.com/office/drawing/2014/main" id="{B38D7087-EE69-45FE-96B8-02CAB338B8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3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ECE349-C15E-4E04-A022-AEE20DA8E3BE}"/>
              </a:ext>
            </a:extLst>
          </p:cNvPr>
          <p:cNvSpPr txBox="1"/>
          <p:nvPr/>
        </p:nvSpPr>
        <p:spPr>
          <a:xfrm>
            <a:off x="3047320" y="3244334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Web API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2669381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3)">
            <a:extLst>
              <a:ext uri="{FF2B5EF4-FFF2-40B4-BE49-F238E27FC236}">
                <a16:creationId xmlns:a16="http://schemas.microsoft.com/office/drawing/2014/main" id="{21A9FDC4-A058-4C6D-8530-0092AD3B49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012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4)">
            <a:extLst>
              <a:ext uri="{FF2B5EF4-FFF2-40B4-BE49-F238E27FC236}">
                <a16:creationId xmlns:a16="http://schemas.microsoft.com/office/drawing/2014/main" id="{72CA24E3-6003-488F-99CA-55F5B6D339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621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5)">
            <a:extLst>
              <a:ext uri="{FF2B5EF4-FFF2-40B4-BE49-F238E27FC236}">
                <a16:creationId xmlns:a16="http://schemas.microsoft.com/office/drawing/2014/main" id="{37ACFA21-DEC0-43FB-924A-175A15898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69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6)">
            <a:extLst>
              <a:ext uri="{FF2B5EF4-FFF2-40B4-BE49-F238E27FC236}">
                <a16:creationId xmlns:a16="http://schemas.microsoft.com/office/drawing/2014/main" id="{CCAFF62F-4945-4FAF-9C22-B14AA5FF7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8)">
            <a:extLst>
              <a:ext uri="{FF2B5EF4-FFF2-40B4-BE49-F238E27FC236}">
                <a16:creationId xmlns:a16="http://schemas.microsoft.com/office/drawing/2014/main" id="{D6CFB47F-3916-4721-8684-532E8073BC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100D25-8721-4BD3-A529-D9AB0B6AE91C}"/>
              </a:ext>
            </a:extLst>
          </p:cNvPr>
          <p:cNvSpPr txBox="1"/>
          <p:nvPr/>
        </p:nvSpPr>
        <p:spPr>
          <a:xfrm>
            <a:off x="7242463" y="3244334"/>
            <a:ext cx="20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create the object</a:t>
            </a:r>
          </a:p>
        </p:txBody>
      </p:sp>
    </p:spTree>
    <p:extLst>
      <p:ext uri="{BB962C8B-B14F-4D97-AF65-F5344CB8AC3E}">
        <p14:creationId xmlns:p14="http://schemas.microsoft.com/office/powerpoint/2010/main" val="7379458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0)">
            <a:extLst>
              <a:ext uri="{FF2B5EF4-FFF2-40B4-BE49-F238E27FC236}">
                <a16:creationId xmlns:a16="http://schemas.microsoft.com/office/drawing/2014/main" id="{B5492E44-8755-4A0C-AED5-562CA19487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92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2)">
            <a:extLst>
              <a:ext uri="{FF2B5EF4-FFF2-40B4-BE49-F238E27FC236}">
                <a16:creationId xmlns:a16="http://schemas.microsoft.com/office/drawing/2014/main" id="{CA68BF99-6D5A-46CC-BEB9-E47A38086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87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3)">
            <a:extLst>
              <a:ext uri="{FF2B5EF4-FFF2-40B4-BE49-F238E27FC236}">
                <a16:creationId xmlns:a16="http://schemas.microsoft.com/office/drawing/2014/main" id="{1D01A063-385F-4B0C-9E6A-307BC5D9BE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67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5)">
            <a:extLst>
              <a:ext uri="{FF2B5EF4-FFF2-40B4-BE49-F238E27FC236}">
                <a16:creationId xmlns:a16="http://schemas.microsoft.com/office/drawing/2014/main" id="{BEBCD93B-4D2F-4F0A-B3D9-289BC9CFB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82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4)">
            <a:extLst>
              <a:ext uri="{FF2B5EF4-FFF2-40B4-BE49-F238E27FC236}">
                <a16:creationId xmlns:a16="http://schemas.microsoft.com/office/drawing/2014/main" id="{1C1D1AEA-E379-420C-9D10-B56533994B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8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is Web API (Hindi) - YouTube">
            <a:extLst>
              <a:ext uri="{FF2B5EF4-FFF2-40B4-BE49-F238E27FC236}">
                <a16:creationId xmlns:a16="http://schemas.microsoft.com/office/drawing/2014/main" id="{4D14CB5E-601E-4A02-824C-7A0C7C228A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909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6)">
            <a:extLst>
              <a:ext uri="{FF2B5EF4-FFF2-40B4-BE49-F238E27FC236}">
                <a16:creationId xmlns:a16="http://schemas.microsoft.com/office/drawing/2014/main" id="{1C35F542-751C-4FFE-A749-8C66EE3CF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57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7)">
            <a:extLst>
              <a:ext uri="{FF2B5EF4-FFF2-40B4-BE49-F238E27FC236}">
                <a16:creationId xmlns:a16="http://schemas.microsoft.com/office/drawing/2014/main" id="{8352E5F5-5CAE-4277-B65B-C534C0E5FB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9E201-2C28-4509-A283-D15D1E93B894}"/>
              </a:ext>
            </a:extLst>
          </p:cNvPr>
          <p:cNvSpPr txBox="1"/>
          <p:nvPr/>
        </p:nvSpPr>
        <p:spPr>
          <a:xfrm>
            <a:off x="4540826" y="2722418"/>
            <a:ext cx="133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Bypass CSRF</a:t>
            </a:r>
          </a:p>
        </p:txBody>
      </p:sp>
    </p:spTree>
    <p:extLst>
      <p:ext uri="{BB962C8B-B14F-4D97-AF65-F5344CB8AC3E}">
        <p14:creationId xmlns:p14="http://schemas.microsoft.com/office/powerpoint/2010/main" val="19817387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erialization and Insert Data Django REST Framework (Hindi) - YouTube (18)">
            <a:extLst>
              <a:ext uri="{FF2B5EF4-FFF2-40B4-BE49-F238E27FC236}">
                <a16:creationId xmlns:a16="http://schemas.microsoft.com/office/drawing/2014/main" id="{34845A96-C49F-49C5-AB1C-9272B2FE2F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393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B7792-9940-4E0A-A482-A1163DAF2987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CRUD API using Function Based View and Class Based View in Django REST Framework (Hindi) - YouTube</a:t>
            </a:r>
          </a:p>
        </p:txBody>
      </p:sp>
    </p:spTree>
    <p:extLst>
      <p:ext uri="{BB962C8B-B14F-4D97-AF65-F5344CB8AC3E}">
        <p14:creationId xmlns:p14="http://schemas.microsoft.com/office/powerpoint/2010/main" val="947480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">
            <a:extLst>
              <a:ext uri="{FF2B5EF4-FFF2-40B4-BE49-F238E27FC236}">
                <a16:creationId xmlns:a16="http://schemas.microsoft.com/office/drawing/2014/main" id="{6FA31DF3-EC18-420F-9754-A078DC54E8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18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1)">
            <a:extLst>
              <a:ext uri="{FF2B5EF4-FFF2-40B4-BE49-F238E27FC236}">
                <a16:creationId xmlns:a16="http://schemas.microsoft.com/office/drawing/2014/main" id="{0EAFAEB0-F328-4401-AFEC-8E359354B3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740A0-81CD-478B-9EF4-00BC5FB2D5FC}"/>
              </a:ext>
            </a:extLst>
          </p:cNvPr>
          <p:cNvSpPr txBox="1"/>
          <p:nvPr/>
        </p:nvSpPr>
        <p:spPr>
          <a:xfrm>
            <a:off x="6483927" y="5569527"/>
            <a:ext cx="384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Thakle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‘name’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na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thakle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instance.name</a:t>
            </a:r>
          </a:p>
        </p:txBody>
      </p:sp>
    </p:spTree>
    <p:extLst>
      <p:ext uri="{BB962C8B-B14F-4D97-AF65-F5344CB8AC3E}">
        <p14:creationId xmlns:p14="http://schemas.microsoft.com/office/powerpoint/2010/main" val="1989404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2)">
            <a:extLst>
              <a:ext uri="{FF2B5EF4-FFF2-40B4-BE49-F238E27FC236}">
                <a16:creationId xmlns:a16="http://schemas.microsoft.com/office/drawing/2014/main" id="{6DB5034F-6662-4ABD-865F-602F3F0CD6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36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3)">
            <a:extLst>
              <a:ext uri="{FF2B5EF4-FFF2-40B4-BE49-F238E27FC236}">
                <a16:creationId xmlns:a16="http://schemas.microsoft.com/office/drawing/2014/main" id="{D619BB9D-067C-4D5F-83B3-2388291AD6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20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4)">
            <a:extLst>
              <a:ext uri="{FF2B5EF4-FFF2-40B4-BE49-F238E27FC236}">
                <a16:creationId xmlns:a16="http://schemas.microsoft.com/office/drawing/2014/main" id="{FAF25CE6-08FA-44CE-BEE4-BE954564BF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681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UD API using Function Based View and Class Based View in Django REST Framework (Hindi) - YouTube (5)">
            <a:extLst>
              <a:ext uri="{FF2B5EF4-FFF2-40B4-BE49-F238E27FC236}">
                <a16:creationId xmlns:a16="http://schemas.microsoft.com/office/drawing/2014/main" id="{6DEFE21C-6884-470D-A063-D2D1750CB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141</Words>
  <Application>Microsoft Office PowerPoint</Application>
  <PresentationFormat>Widescreen</PresentationFormat>
  <Paragraphs>16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8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Dpu Barman</dc:creator>
  <cp:lastModifiedBy>Dpu Barman</cp:lastModifiedBy>
  <cp:revision>9</cp:revision>
  <dcterms:created xsi:type="dcterms:W3CDTF">2022-08-31T12:07:43Z</dcterms:created>
  <dcterms:modified xsi:type="dcterms:W3CDTF">2022-10-25T16:27:54Z</dcterms:modified>
</cp:coreProperties>
</file>